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7" r:id="rId3"/>
    <p:sldId id="268" r:id="rId4"/>
    <p:sldId id="272" r:id="rId5"/>
    <p:sldId id="292" r:id="rId6"/>
    <p:sldId id="25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4D419-9C92-73F0-B953-5BE2BEC07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DAA72-3395-62F1-85A5-F08B8954B9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Widescreen</PresentationFormat>
  <Paragraphs>35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8</cp:revision>
  <dcterms:created xsi:type="dcterms:W3CDTF">2024-06-10T13:08:33Z</dcterms:created>
  <dcterms:modified xsi:type="dcterms:W3CDTF">2024-06-23T12:01:42Z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